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3"/>
  </p:notesMasterIdLst>
  <p:sldIdLst>
    <p:sldId id="257" r:id="rId2"/>
  </p:sldIdLst>
  <p:sldSz cx="6858000" cy="9144000" type="screen4x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00"/>
    <a:srgbClr val="FF3399"/>
    <a:srgbClr val="FF99FF"/>
    <a:srgbClr val="008000"/>
    <a:srgbClr val="66FF33"/>
    <a:srgbClr val="00FF00"/>
    <a:srgbClr val="215968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2" autoAdjust="0"/>
    <p:restoredTop sz="94424" autoAdjust="0"/>
  </p:normalViewPr>
  <p:slideViewPr>
    <p:cSldViewPr>
      <p:cViewPr>
        <p:scale>
          <a:sx n="90" d="100"/>
          <a:sy n="90" d="100"/>
        </p:scale>
        <p:origin x="1356" y="-118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3150"/>
    </p:cViewPr>
  </p:sorterViewPr>
  <p:notesViewPr>
    <p:cSldViewPr>
      <p:cViewPr varScale="1">
        <p:scale>
          <a:sx n="53" d="100"/>
          <a:sy n="53" d="100"/>
        </p:scale>
        <p:origin x="294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r">
              <a:defRPr sz="1200"/>
            </a:lvl1pPr>
          </a:lstStyle>
          <a:p>
            <a:fld id="{57F4A6DA-31D3-419F-86C7-D1475F93B53B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6" tIns="45708" rIns="91416" bIns="457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7" y="4759326"/>
            <a:ext cx="5510213" cy="4508500"/>
          </a:xfrm>
          <a:prstGeom prst="rect">
            <a:avLst/>
          </a:prstGeom>
        </p:spPr>
        <p:txBody>
          <a:bodyPr vert="horz" lIns="91416" tIns="45708" rIns="91416" bIns="4570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4500" cy="501650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5475"/>
            <a:ext cx="2984500" cy="501650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r">
              <a:defRPr sz="1200"/>
            </a:lvl1pPr>
          </a:lstStyle>
          <a:p>
            <a:fld id="{E4B614A2-B13B-4AF7-A2F9-8E658E0695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25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614A2-B13B-4AF7-A2F9-8E658E06951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979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1290"/>
            <a:ext cx="6878487" cy="9166580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206046"/>
            <a:ext cx="4370039" cy="219506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401113"/>
            <a:ext cx="4370039" cy="146253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E370-B1B3-401C-AB15-34FE4F504D5D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EEFC-73E8-4B1F-AD18-18E691D22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03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4538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E370-B1B3-401C-AB15-34FE4F504D5D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EEFC-73E8-4B1F-AD18-18E691D22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20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4842933"/>
            <a:ext cx="4064853" cy="508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E370-B1B3-401C-AB15-34FE4F504D5D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EEFC-73E8-4B1F-AD18-18E691D22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3224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575984"/>
            <a:ext cx="4760786" cy="3460613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E370-B1B3-401C-AB15-34FE4F504D5D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EEFC-73E8-4B1F-AD18-18E691D22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301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E370-B1B3-401C-AB15-34FE4F504D5D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EEFC-73E8-4B1F-AD18-18E691D22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6412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12800"/>
            <a:ext cx="4756099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E370-B1B3-401C-AB15-34FE4F504D5D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EEFC-73E8-4B1F-AD18-18E691D22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199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E370-B1B3-401C-AB15-34FE4F504D5D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EEFC-73E8-4B1F-AD18-18E691D22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673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12801"/>
            <a:ext cx="734109" cy="7001935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12801"/>
            <a:ext cx="3896270" cy="700193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E370-B1B3-401C-AB15-34FE4F504D5D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EEFC-73E8-4B1F-AD18-18E691D22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592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E370-B1B3-401C-AB15-34FE4F504D5D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EEFC-73E8-4B1F-AD18-18E691D22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97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01158"/>
            <a:ext cx="4760786" cy="243544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11472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E370-B1B3-401C-AB15-34FE4F504D5D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EEFC-73E8-4B1F-AD18-18E691D22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632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176106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80785"/>
            <a:ext cx="2316082" cy="517436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2880787"/>
            <a:ext cx="2316083" cy="517436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E370-B1B3-401C-AB15-34FE4F504D5D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EEFC-73E8-4B1F-AD18-18E691D22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72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E370-B1B3-401C-AB15-34FE4F504D5D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EEFC-73E8-4B1F-AD18-18E691D22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35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12800"/>
            <a:ext cx="4760786" cy="176106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E370-B1B3-401C-AB15-34FE4F504D5D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EEFC-73E8-4B1F-AD18-18E691D22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50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E370-B1B3-401C-AB15-34FE4F504D5D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EEFC-73E8-4B1F-AD18-18E691D22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43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98139"/>
            <a:ext cx="2092637" cy="1704621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686567"/>
            <a:ext cx="2539528" cy="736858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3702759"/>
            <a:ext cx="2092637" cy="3445932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E370-B1B3-401C-AB15-34FE4F504D5D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EEFC-73E8-4B1F-AD18-18E691D22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80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400800"/>
            <a:ext cx="4760786" cy="75565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12800"/>
            <a:ext cx="4760786" cy="5127624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156451"/>
            <a:ext cx="4760786" cy="898699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E370-B1B3-401C-AB15-34FE4F504D5D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EEFC-73E8-4B1F-AD18-18E691D22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996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1290"/>
            <a:ext cx="6878488" cy="9166580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0787"/>
            <a:ext cx="4760786" cy="5174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055152"/>
            <a:ext cx="51309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8E370-B1B3-401C-AB15-34FE4F504D5D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055152"/>
            <a:ext cx="346723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055152"/>
            <a:ext cx="38447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73CEEEFC-73E8-4B1F-AD18-18E691D22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28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0" y="7911028"/>
            <a:ext cx="1375587" cy="1070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3816795" y="4888556"/>
            <a:ext cx="2136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デイケアスタッフ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54690" y="8196762"/>
            <a:ext cx="5709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　　地方独立行政法人　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　　岡山県精神科医療センター　　院長　来住　由樹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3281897" y="7669564"/>
            <a:ext cx="3384217" cy="3206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2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13430" y="1064670"/>
            <a:ext cx="6357392" cy="13797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6000" b="1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0484" y="251828"/>
            <a:ext cx="6697032" cy="1625683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000" b="1" dirty="0">
                <a:latin typeface="+mn-ea"/>
              </a:rPr>
              <a:t>新型コロナウイルスの流行にともなう</a:t>
            </a:r>
            <a:r>
              <a:rPr lang="ja-JP" altLang="en-US" sz="4000" b="1" dirty="0">
                <a:latin typeface="+mn-ea"/>
              </a:rPr>
              <a:t>面会制限のお願い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60969" y="1971654"/>
            <a:ext cx="6697031" cy="148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感染防止のため、しばらくの間、面会を制限させていただきます。面会が必要な場合は、下記の事項にご協力をお願いします。</a:t>
            </a:r>
            <a:endParaRPr kumimoji="1" lang="ja-JP" altLang="en-US" sz="24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62177" y="996201"/>
            <a:ext cx="5919152" cy="2193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2" name="正方形/長方形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9210485-F3DB-43A0-BDC3-955988DE6F9C}"/>
              </a:ext>
            </a:extLst>
          </p:cNvPr>
          <p:cNvSpPr/>
          <p:nvPr/>
        </p:nvSpPr>
        <p:spPr>
          <a:xfrm>
            <a:off x="132012" y="3678995"/>
            <a:ext cx="6624481" cy="32442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800" b="1" dirty="0">
                <a:solidFill>
                  <a:schemeClr val="tx1"/>
                </a:solidFill>
                <a:latin typeface="+mn-ea"/>
              </a:rPr>
              <a:t>➤面会の前は、</a:t>
            </a:r>
            <a:r>
              <a:rPr kumimoji="1" lang="ja-JP" altLang="en-US" sz="2800" b="1" dirty="0">
                <a:solidFill>
                  <a:srgbClr val="FF0000"/>
                </a:solidFill>
                <a:latin typeface="+mn-ea"/>
              </a:rPr>
              <a:t>手指消毒・検温・健康観察</a:t>
            </a:r>
            <a:r>
              <a:rPr kumimoji="1" lang="ja-JP" altLang="en-US" sz="2800" b="1" dirty="0">
                <a:solidFill>
                  <a:schemeClr val="tx1"/>
                </a:solidFill>
                <a:latin typeface="+mn-ea"/>
              </a:rPr>
              <a:t>のご協力をお願いします。</a:t>
            </a:r>
            <a:endParaRPr kumimoji="1" lang="en-US" altLang="ja-JP" sz="2800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+mn-ea"/>
              </a:rPr>
              <a:t>発熱、風邪症状のある方等は面会をお断りすることがあります。</a:t>
            </a:r>
            <a:endParaRPr lang="en-US" altLang="ja-JP" sz="2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  <a:latin typeface="+mn-ea"/>
              </a:rPr>
              <a:t>➤面会は</a:t>
            </a:r>
            <a:r>
              <a:rPr kumimoji="1" lang="ja-JP" altLang="en-US" sz="2800" b="1" dirty="0">
                <a:solidFill>
                  <a:srgbClr val="FF0000"/>
                </a:solidFill>
                <a:latin typeface="+mn-ea"/>
              </a:rPr>
              <a:t>短時間</a:t>
            </a:r>
            <a:r>
              <a:rPr kumimoji="1" lang="ja-JP" altLang="en-US" sz="2800" b="1" dirty="0">
                <a:solidFill>
                  <a:schemeClr val="tx1"/>
                </a:solidFill>
                <a:latin typeface="+mn-ea"/>
              </a:rPr>
              <a:t>でお願いします。</a:t>
            </a:r>
            <a:endParaRPr kumimoji="1" lang="en-US" altLang="ja-JP" sz="2800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+mn-ea"/>
              </a:rPr>
              <a:t>➤面会場所は職員がご案内します。</a:t>
            </a:r>
            <a:endParaRPr kumimoji="1" lang="en-US" altLang="ja-JP" sz="2800" b="1" dirty="0">
              <a:solidFill>
                <a:schemeClr val="tx1"/>
              </a:solidFill>
              <a:latin typeface="+mn-ea"/>
            </a:endParaRPr>
          </a:p>
          <a:p>
            <a:endParaRPr kumimoji="1" lang="ja-JP" altLang="en-US" sz="28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2E9FCAD-0159-4249-ACED-E2046E291EB4}"/>
              </a:ext>
            </a:extLst>
          </p:cNvPr>
          <p:cNvSpPr/>
          <p:nvPr/>
        </p:nvSpPr>
        <p:spPr>
          <a:xfrm>
            <a:off x="191886" y="6796220"/>
            <a:ext cx="6513079" cy="10702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chemeClr val="tx1"/>
                </a:solidFill>
                <a:latin typeface="+mn-ea"/>
              </a:rPr>
              <a:t>ご迷惑をおかけしますが、ご理解とご協力のほど、よろしくお願いいたします。</a:t>
            </a:r>
          </a:p>
        </p:txBody>
      </p:sp>
    </p:spTree>
    <p:extLst>
      <p:ext uri="{BB962C8B-B14F-4D97-AF65-F5344CB8AC3E}">
        <p14:creationId xmlns:p14="http://schemas.microsoft.com/office/powerpoint/2010/main" val="1881246319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2643</TotalTime>
  <Words>133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HGS創英角ｺﾞｼｯｸUB</vt:lpstr>
      <vt:lpstr>HG丸ｺﾞｼｯｸM-PRO</vt:lpstr>
      <vt:lpstr>ＭＳ Ｐゴシック</vt:lpstr>
      <vt:lpstr>メイリオ</vt:lpstr>
      <vt:lpstr>Arial</vt:lpstr>
      <vt:lpstr>Calibri</vt:lpstr>
      <vt:lpstr>Trebuchet MS</vt:lpstr>
      <vt:lpstr>Wingdings 3</vt:lpstr>
      <vt:lpstr>ファセット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地域連携</dc:creator>
  <cp:lastModifiedBy>総務</cp:lastModifiedBy>
  <cp:revision>195</cp:revision>
  <cp:lastPrinted>2021-07-09T02:24:37Z</cp:lastPrinted>
  <dcterms:created xsi:type="dcterms:W3CDTF">2018-04-25T05:09:54Z</dcterms:created>
  <dcterms:modified xsi:type="dcterms:W3CDTF">2021-09-28T04:10:00Z</dcterms:modified>
</cp:coreProperties>
</file>